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Pretendard Black"/>
      <p:bold r:id="rId12"/>
    </p:embeddedFont>
    <p:embeddedFont>
      <p:font typeface="Pretendard Regular"/>
      <p:regular r:id="rId13"/>
    </p:embeddedFont>
    <p:embeddedFont>
      <p:font typeface="Pretendard Bold"/>
      <p:bold r:id="rId14"/>
    </p:embeddedFont>
    <p:embeddedFont>
      <p:font typeface="Pretendard ExtraLight"/>
      <p:regular r:id="rId15"/>
    </p:embeddedFont>
    <p:embeddedFont>
      <p:font typeface="Pretendard ExtraBold"/>
      <p:bold r:id="rId16"/>
    </p:embeddedFont>
    <p:embeddedFont>
      <p:font typeface="Pretendard Medium"/>
      <p:bold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.fntdata" Type="http://schemas.openxmlformats.org/officeDocument/2006/relationships/font"/><Relationship Id="rId13" Target="fonts/font2.fntdata" Type="http://schemas.openxmlformats.org/officeDocument/2006/relationships/font"/><Relationship Id="rId14" Target="fonts/font3.fntdata" Type="http://schemas.openxmlformats.org/officeDocument/2006/relationships/font"/><Relationship Id="rId15" Target="fonts/font4.fntdata" Type="http://schemas.openxmlformats.org/officeDocument/2006/relationships/font"/><Relationship Id="rId16" Target="fonts/font5.fntdata" Type="http://schemas.openxmlformats.org/officeDocument/2006/relationships/font"/><Relationship Id="rId17" Target="fonts/font6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2.png" Type="http://schemas.openxmlformats.org/officeDocument/2006/relationships/image"/><Relationship Id="rId4" Target="../media/image13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2446000" y="0"/>
            <a:ext cx="5842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703300" y="1803400"/>
            <a:ext cx="45847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716000" y="8382000"/>
            <a:ext cx="45847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716000" y="9512300"/>
            <a:ext cx="4584700" cy="1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38200" y="6007100"/>
            <a:ext cx="17462500" cy="127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914400" y="1511300"/>
            <a:ext cx="9652000" cy="17780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10000" b="false" i="false" u="none" strike="noStrike">
                <a:solidFill>
                  <a:srgbClr val="222222"/>
                </a:solidFill>
                <a:ea typeface="Pretendard Black"/>
              </a:rPr>
              <a:t>한</a:t>
            </a:r>
            <a:r>
              <a:rPr lang="en-US" sz="10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10000" b="false" i="false" u="none" strike="noStrike">
                <a:solidFill>
                  <a:srgbClr val="222222"/>
                </a:solidFill>
                <a:ea typeface="Pretendard Black"/>
              </a:rPr>
              <a:t>학기</a:t>
            </a:r>
            <a:r>
              <a:rPr lang="en-US" sz="10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10000" b="false" i="false" u="none" strike="noStrike">
                <a:solidFill>
                  <a:srgbClr val="222222"/>
                </a:solidFill>
                <a:ea typeface="Pretendard Black"/>
              </a:rPr>
              <a:t>과제</a:t>
            </a:r>
            <a:r>
              <a:rPr lang="en-US" sz="10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10000" b="false" i="false" u="none" strike="noStrike">
                <a:solidFill>
                  <a:srgbClr val="222222"/>
                </a:solidFill>
                <a:ea typeface="Pretendard Black"/>
              </a:rPr>
              <a:t>정리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38200" y="8623300"/>
            <a:ext cx="99187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https://github.com/lgw323/2021663046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690600" y="7581900"/>
            <a:ext cx="38989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500" b="false" i="false" u="none" strike="noStrike">
                <a:solidFill>
                  <a:srgbClr val="222222"/>
                </a:solidFill>
                <a:ea typeface="Pretendard Bold"/>
              </a:rPr>
              <a:t>학번</a:t>
            </a:r>
            <a:r>
              <a:rPr lang="en-US" sz="3500" b="false" i="false" u="none" strike="noStrike">
                <a:solidFill>
                  <a:srgbClr val="222222"/>
                </a:solidFill>
                <a:latin typeface="Pretendard Bold"/>
              </a:rPr>
              <a:t>: 2021663046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690600" y="8724900"/>
            <a:ext cx="38989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500" b="false" i="false" u="none" strike="noStrike">
                <a:solidFill>
                  <a:srgbClr val="222222"/>
                </a:solidFill>
                <a:ea typeface="Pretendard Bold"/>
              </a:rPr>
              <a:t>성명</a:t>
            </a:r>
            <a:r>
              <a:rPr lang="en-US" sz="3500" b="false" i="false" u="none" strike="noStrike">
                <a:solidFill>
                  <a:srgbClr val="222222"/>
                </a:solidFill>
                <a:latin typeface="Pretendard Bold"/>
              </a:rPr>
              <a:t>: </a:t>
            </a:r>
            <a:r>
              <a:rPr lang="ko-KR" sz="3500" b="false" i="false" u="none" strike="noStrike">
                <a:solidFill>
                  <a:srgbClr val="222222"/>
                </a:solidFill>
                <a:ea typeface="Pretendard Bold"/>
              </a:rPr>
              <a:t>이건우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3690600" y="1016000"/>
            <a:ext cx="38989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500" b="false" i="false" u="none" strike="noStrike">
                <a:solidFill>
                  <a:srgbClr val="222222"/>
                </a:solidFill>
                <a:latin typeface="Pretendard Bold"/>
              </a:rPr>
              <a:t>2024.12.17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5537200" y="1041400"/>
            <a:ext cx="584200" cy="647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5537200" y="2844800"/>
            <a:ext cx="584200" cy="647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5537200" y="4648200"/>
            <a:ext cx="584200" cy="647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817600" y="1346200"/>
            <a:ext cx="22860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893800" y="3175000"/>
            <a:ext cx="2286000" cy="25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893800" y="4978400"/>
            <a:ext cx="2286000" cy="25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1193800" y="5130800"/>
            <a:ext cx="10655300" cy="127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5379700" y="901700"/>
            <a:ext cx="18288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379700" y="4546600"/>
            <a:ext cx="18288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5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421100" y="2743200"/>
            <a:ext cx="7874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626100" y="4775200"/>
            <a:ext cx="4064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ExtraBold"/>
              </a:rPr>
              <a:t>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26100" y="2971800"/>
            <a:ext cx="4064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ExtraBold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527800" y="4622800"/>
            <a:ext cx="82169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커밋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626100" y="1168400"/>
            <a:ext cx="4064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ExtraBold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527800" y="2819400"/>
            <a:ext cx="82169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폴더</a:t>
            </a:r>
            <a:r>
              <a:rPr lang="en-US" sz="4500" b="false" i="false" u="none" strike="noStrike">
                <a:solidFill>
                  <a:srgbClr val="222222"/>
                </a:solidFill>
                <a:latin typeface="Pretendard ExtraBold"/>
              </a:rPr>
              <a:t> </a:t>
            </a: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구조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66800" y="1079500"/>
            <a:ext cx="3073400" cy="1422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8000" b="false" i="false" u="none" strike="noStrike">
                <a:solidFill>
                  <a:srgbClr val="222222"/>
                </a:solidFill>
                <a:ea typeface="Pretendard Black"/>
              </a:rPr>
              <a:t>목차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527800" y="1016000"/>
            <a:ext cx="82169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프로젝트</a:t>
            </a:r>
            <a:r>
              <a:rPr lang="en-US" sz="4500" b="false" i="false" u="none" strike="noStrike">
                <a:solidFill>
                  <a:srgbClr val="222222"/>
                </a:solidFill>
                <a:latin typeface="Pretendard ExtraBold"/>
              </a:rPr>
              <a:t> </a:t>
            </a: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개요</a:t>
            </a:r>
          </a:p>
        </p:txBody>
      </p:sp>
      <p:pic>
        <p:nvPicPr>
          <p:cNvPr name="Picture 19" id="19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5537200" y="6400800"/>
            <a:ext cx="584200" cy="647700"/>
          </a:xfrm>
          <a:prstGeom prst="rect">
            <a:avLst/>
          </a:prstGeom>
        </p:spPr>
      </p:pic>
      <p:pic>
        <p:nvPicPr>
          <p:cNvPr name="Picture 20" id="20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893800" y="6731000"/>
            <a:ext cx="2286000" cy="25400"/>
          </a:xfrm>
          <a:prstGeom prst="rect">
            <a:avLst/>
          </a:prstGeom>
        </p:spPr>
      </p:pic>
      <p:sp>
        <p:nvSpPr>
          <p:cNvPr name="TextBox 21" id="21"/>
          <p:cNvSpPr txBox="true"/>
          <p:nvPr/>
        </p:nvSpPr>
        <p:spPr>
          <a:xfrm rot="0">
            <a:off x="15379700" y="6299200"/>
            <a:ext cx="18288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6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676900" y="6502400"/>
            <a:ext cx="2921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ExtraBold"/>
              </a:rPr>
              <a:t>4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6527800" y="6362700"/>
            <a:ext cx="82169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점수</a:t>
            </a:r>
            <a:r>
              <a:rPr lang="en-US" sz="4500" b="false" i="false" u="none" strike="noStrike">
                <a:solidFill>
                  <a:srgbClr val="222222"/>
                </a:solidFill>
                <a:latin typeface="Pretendard ExtraBold"/>
              </a:rPr>
              <a:t> </a:t>
            </a: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및</a:t>
            </a:r>
            <a:r>
              <a:rPr lang="en-US" sz="4500" b="false" i="false" u="none" strike="noStrike">
                <a:solidFill>
                  <a:srgbClr val="222222"/>
                </a:solidFill>
                <a:latin typeface="Pretendard ExtraBold"/>
              </a:rPr>
              <a:t> </a:t>
            </a: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레퍼런스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39800" y="2895600"/>
            <a:ext cx="8204200" cy="53975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740900" y="3657600"/>
            <a:ext cx="7467600" cy="127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63600" y="736600"/>
            <a:ext cx="15836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프로젝트</a:t>
            </a:r>
            <a:r>
              <a:rPr lang="en-US" sz="7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개요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802100" y="177800"/>
            <a:ext cx="12065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715500" y="2882900"/>
            <a:ext cx="6184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깃허브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리포지토리의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목적과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개요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15500" y="3644900"/>
            <a:ext cx="7899400" cy="298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학기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동안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수행한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다양한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과제물을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체계적으로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관리하기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위해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깃허브를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활용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HTML, CSS, JavaScript, Java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등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학습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내용과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결과물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저장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코드와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결과물을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정리하여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학습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및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발전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과정을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시각적으로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확인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가능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0"/>
            <a:ext cx="18288000" cy="1778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39800" y="2933700"/>
            <a:ext cx="8204200" cy="5321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740900" y="3657600"/>
            <a:ext cx="7467600" cy="127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63600" y="736600"/>
            <a:ext cx="15836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프로젝트</a:t>
            </a:r>
            <a:r>
              <a:rPr lang="en-US" sz="7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개요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802100" y="177800"/>
            <a:ext cx="12065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4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715500" y="2882900"/>
            <a:ext cx="6184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디렉토리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구조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40900" y="3657600"/>
            <a:ext cx="7899400" cy="298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66000"/>
              </a:lnSpc>
              <a:buClr>
                <a:srgbClr val="222222"/>
              </a:buClr>
              <a:buFont typeface="Arial"/>
              <a:buChar char="●"/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README.md: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리포지토리의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개요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및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디렉토리별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설명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포함</a:t>
            </a:r>
          </a:p>
          <a:p>
            <a:pPr algn="l" lvl="0" indent="-342900" marL="342900">
              <a:lnSpc>
                <a:spcPct val="1660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각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디렉토리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: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과제별로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관련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코드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문서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결과물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저장</a:t>
            </a:r>
          </a:p>
          <a:p>
            <a:pPr algn="l" lvl="0" indent="-342900" marL="342900">
              <a:lnSpc>
                <a:spcPct val="1660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과제들은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주제에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따라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정리되어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가독성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및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활용성을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높임</a:t>
            </a:r>
          </a:p>
          <a:p>
            <a:pPr algn="l" lvl="0" indent="-342900" marL="342900">
              <a:lnSpc>
                <a:spcPct val="1660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리포지토리의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과제들을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한눈에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있도록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링크와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요약을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정리한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메인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페이지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포함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0"/>
            <a:ext cx="18288000" cy="1778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39800" y="4076700"/>
            <a:ext cx="8204200" cy="30226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740900" y="3657600"/>
            <a:ext cx="7467600" cy="127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63600" y="736600"/>
            <a:ext cx="15836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커밋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802100" y="177800"/>
            <a:ext cx="12065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715500" y="2882900"/>
            <a:ext cx="6184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커밋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히스토리를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통한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작업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기록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9740900" y="3644900"/>
            <a:ext cx="7899400" cy="1460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깃허브에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작업을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저장하면서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프로젝트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진행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상황을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체계적으로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관리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커밋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횟수와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파일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변경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이력을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통해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작업한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과정을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확인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가능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0"/>
            <a:ext cx="18288000" cy="1778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0" y="0"/>
            <a:ext cx="18288000" cy="1778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63600" y="749300"/>
            <a:ext cx="120904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점수</a:t>
            </a:r>
            <a:r>
              <a:rPr lang="en-US" sz="7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및</a:t>
            </a:r>
            <a:r>
              <a:rPr lang="en-US" sz="7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레퍼런스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548100" y="177800"/>
            <a:ext cx="14478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6</a:t>
            </a:r>
          </a:p>
        </p:txBody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52500" y="2857500"/>
            <a:ext cx="16395700" cy="11430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1612900" y="3149600"/>
            <a:ext cx="14947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en-US" sz="3000" b="false" i="false" u="none" strike="noStrike">
                <a:solidFill>
                  <a:srgbClr val="222222"/>
                </a:solidFill>
                <a:latin typeface="Pretendard Medium"/>
              </a:rPr>
              <a:t>https://github.com/lgw323/2021663046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7900" y="5105400"/>
            <a:ext cx="16344900" cy="12700"/>
          </a:xfrm>
          <a:prstGeom prst="rect">
            <a:avLst/>
          </a:prstGeom>
        </p:spPr>
      </p:pic>
      <p:sp>
        <p:nvSpPr>
          <p:cNvPr name="TextBox 8" id="8"/>
          <p:cNvSpPr txBox="true"/>
          <p:nvPr/>
        </p:nvSpPr>
        <p:spPr>
          <a:xfrm rot="0">
            <a:off x="952500" y="4330700"/>
            <a:ext cx="6184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예상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점수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: 30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점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16000" y="5118100"/>
            <a:ext cx="16408400" cy="952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모든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과제를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기한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내에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완료했으며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제출된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과제는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학습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목표를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충실히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반영하고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있습니다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과제물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관리를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깃허브를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통해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체계적으로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진행하여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확인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및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평가가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용이합니다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